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4" r:id="rId7"/>
    <p:sldId id="271" r:id="rId8"/>
    <p:sldId id="272" r:id="rId9"/>
    <p:sldId id="265" r:id="rId10"/>
    <p:sldId id="266" r:id="rId11"/>
    <p:sldId id="267" r:id="rId12"/>
    <p:sldId id="268" r:id="rId13"/>
    <p:sldId id="269" r:id="rId14"/>
    <p:sldId id="270" r:id="rId15"/>
    <p:sldId id="273" r:id="rId16"/>
    <p:sldId id="274" r:id="rId17"/>
    <p:sldId id="261" r:id="rId18"/>
    <p:sldId id="262" r:id="rId19"/>
    <p:sldId id="275" r:id="rId20"/>
    <p:sldId id="263" r:id="rId21"/>
    <p:sldId id="276" r:id="rId22"/>
    <p:sldId id="277" r:id="rId23"/>
    <p:sldId id="278" r:id="rId24"/>
    <p:sldId id="279" r:id="rId25"/>
    <p:sldId id="280" r:id="rId26"/>
    <p:sldId id="288" r:id="rId27"/>
    <p:sldId id="281" r:id="rId28"/>
    <p:sldId id="282" r:id="rId29"/>
    <p:sldId id="286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15" r:id="rId42"/>
    <p:sldId id="289" r:id="rId43"/>
    <p:sldId id="290" r:id="rId44"/>
    <p:sldId id="292" r:id="rId45"/>
    <p:sldId id="283" r:id="rId46"/>
    <p:sldId id="287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284" r:id="rId57"/>
    <p:sldId id="285" r:id="rId58"/>
    <p:sldId id="293" r:id="rId59"/>
    <p:sldId id="294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990" autoAdjust="0"/>
  </p:normalViewPr>
  <p:slideViewPr>
    <p:cSldViewPr snapToGrid="0" snapToObjects="1">
      <p:cViewPr varScale="1">
        <p:scale>
          <a:sx n="87" d="100"/>
          <a:sy n="87" d="100"/>
        </p:scale>
        <p:origin x="-12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D7292-A557-374F-AAA3-61FEFB63C0CF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11A03-0C5D-8843-8A36-91CE5204C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64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</a:t>
            </a:r>
            <a:r>
              <a:rPr lang="en-US" smtClean="0"/>
              <a:t>variable resistor</a:t>
            </a: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</a:t>
            </a:r>
            <a:r>
              <a:rPr lang="en-US" smtClean="0"/>
              <a:t>variable resistor</a:t>
            </a: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</a:t>
            </a:r>
            <a:r>
              <a:rPr lang="en-US" smtClean="0"/>
              <a:t>variable resistor</a:t>
            </a: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You can experiment with switching out the 10k resistor or the 470uF capacitor (connected to the 555) to see how they affect the duration of the output pulse.  </a:t>
            </a:r>
            <a:r>
              <a:rPr lang="en-US" smtClean="0"/>
              <a:t>Remember, since t = 1.1*R*C seconds, increasing resistance or capacitance will always increase the duration of the pulse.</a:t>
            </a:r>
            <a:endParaRPr dirty="0"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How it works</a:t>
            </a:r>
            <a:endParaRPr dirty="0"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Normally, potentiometers are wired as variable voltage dividers:  connect +V to one side, connect the other side to ground, and the middle pin will output a voltage between 0 and +V (fig 2).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only connecting two pins (one outside pin and one center pin) of a potentiometer to your circuit, you can turn a pot into a variable resistor.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B label means it is a linear taper pot.  This means the resistance of the material inside the pot is uniform for all positions of the knob.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label on it it has a logarithmic taper: the resistive material inside the pot is not uniform.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variable resistor</a:t>
            </a:r>
            <a:endParaRPr dirty="0"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variable resistor</a:t>
            </a:r>
            <a:endParaRPr dirty="0"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variable resistor</a:t>
            </a:r>
            <a:endParaRPr dirty="0"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Pencil </a:t>
            </a:r>
            <a:r>
              <a:rPr lang="en-US" smtClean="0"/>
              <a:t>variable resistor</a:t>
            </a: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1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1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88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8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2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3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3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5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69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36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58B6E-FCD4-3E4C-971D-8D53BB435DD2}" type="datetimeFigureOut">
              <a:rPr lang="en-US" smtClean="0"/>
              <a:t>22/11/2014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5B76F-25FB-324B-9CA1-9003A651D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5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7.xml"/><Relationship Id="rId5" Type="http://schemas.openxmlformats.org/officeDocument/2006/relationships/image" Target="../media/image1.png"/><Relationship Id="rId6" Type="http://schemas.openxmlformats.org/officeDocument/2006/relationships/image" Target="../media/image2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4.xml"/><Relationship Id="rId5" Type="http://schemas.openxmlformats.org/officeDocument/2006/relationships/image" Target="../media/image1.png"/><Relationship Id="rId6" Type="http://schemas.openxmlformats.org/officeDocument/2006/relationships/image" Target="../media/image2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2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-US" sz="5000" b="1" dirty="0" smtClean="0">
                <a:latin typeface="Raleway"/>
                <a:ea typeface="Raleway"/>
                <a:cs typeface="Raleway"/>
                <a:sym typeface="Raleway"/>
              </a:rPr>
              <a:t>Introduction </a:t>
            </a:r>
            <a:br>
              <a:rPr lang="en-US" sz="5000" b="1" dirty="0" smtClean="0"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latin typeface="Raleway"/>
                <a:ea typeface="Raleway"/>
                <a:cs typeface="Raleway"/>
                <a:sym typeface="Raleway"/>
              </a:rPr>
              <a:t>to Circuits</a:t>
            </a:r>
            <a:endParaRPr lang="en-US" sz="5000" b="1" i="0" u="none" strike="noStrike" cap="none" baseline="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74874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29674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Change Resistance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8962" y="1561117"/>
            <a:ext cx="6124661" cy="395571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069" y="1896539"/>
            <a:ext cx="5562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8418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29674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Resistance =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Less Current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69908" y="2286000"/>
            <a:ext cx="6124661" cy="395571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3198" y="2834642"/>
            <a:ext cx="4178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632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29674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Change Voltage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8962" y="1561117"/>
            <a:ext cx="6124661" cy="395571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417" y="1896539"/>
            <a:ext cx="5562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6527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46873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Voltage =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Current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69908" y="2286000"/>
            <a:ext cx="6124661" cy="395571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252" y="2572833"/>
            <a:ext cx="41783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8146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>
            <a:spLocks noGrp="1"/>
          </p:cNvSpPr>
          <p:nvPr>
            <p:ph type="ctrTitle" idx="4294967295"/>
          </p:nvPr>
        </p:nvSpPr>
        <p:spPr>
          <a:xfrm>
            <a:off x="814162" y="22018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Let’s make 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pencil and paper</a:t>
            </a:r>
            <a:b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Flashlight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20483852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Screen Shot 2014-11-13 at 16.33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70" y="1316648"/>
            <a:ext cx="6627333" cy="390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2686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3068625"/>
            <a:ext cx="8851875" cy="290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ctrTitle"/>
          </p:nvPr>
        </p:nvSpPr>
        <p:spPr>
          <a:xfrm>
            <a:off x="684212" y="4048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i="0" u="none" strike="noStrike" cap="none" baseline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Resistor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1042987" y="1484312"/>
            <a:ext cx="8229600" cy="1200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reduce the current that flows across them and are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for making sure other components aren't overloaded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too much current.</a:t>
            </a:r>
          </a:p>
        </p:txBody>
      </p:sp>
    </p:spTree>
    <p:extLst>
      <p:ext uri="{BB962C8B-B14F-4D97-AF65-F5344CB8AC3E}">
        <p14:creationId xmlns:p14="http://schemas.microsoft.com/office/powerpoint/2010/main" val="286645887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1100" y="800100"/>
            <a:ext cx="6146800" cy="525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391310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800" y="296900"/>
            <a:ext cx="33432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500" y="1708425"/>
            <a:ext cx="5715000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640444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circuit_LED_battery_b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58" y="784271"/>
            <a:ext cx="5260942" cy="528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5271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-US" sz="5000" b="1" i="0" u="none" strike="noStrike" cap="none" baseline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does Codasign do?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06670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524" y="257500"/>
            <a:ext cx="6552425" cy="578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73754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ircuit_LED_button_battery_b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8" y="596492"/>
            <a:ext cx="5574408" cy="57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8509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ircuit_LED_pot_battery_b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" y="171988"/>
            <a:ext cx="6654698" cy="61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4163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3853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555 Timer Chip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588" y="1433932"/>
            <a:ext cx="4053229" cy="303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7027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555 Timer Chip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" name="Picture 10" descr="555time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46" y="1786084"/>
            <a:ext cx="5066037" cy="316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4133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Pulse waveform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 descr="800px-Dutycycle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" y="2252938"/>
            <a:ext cx="8151884" cy="2853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7961" y="1320676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The 555 timer is a chip that can be used to create pulses of various durations</a:t>
            </a:r>
          </a:p>
        </p:txBody>
      </p:sp>
    </p:spTree>
    <p:extLst>
      <p:ext uri="{BB962C8B-B14F-4D97-AF65-F5344CB8AC3E}">
        <p14:creationId xmlns:p14="http://schemas.microsoft.com/office/powerpoint/2010/main" val="3120079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3048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71500" marR="0" lvl="0" indent="-571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Char char="•"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it good for?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7961" y="1320676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The 555 timer is a chip that can be used to create pulses of various durations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2500" y="2540000"/>
            <a:ext cx="615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steady </a:t>
            </a:r>
            <a:r>
              <a:rPr lang="en-US" dirty="0" smtClean="0"/>
              <a:t>clock to </a:t>
            </a:r>
            <a:r>
              <a:rPr lang="en-US" dirty="0"/>
              <a:t>keep time in a circuit (</a:t>
            </a:r>
            <a:r>
              <a:rPr lang="en-US" dirty="0" err="1"/>
              <a:t>astable</a:t>
            </a:r>
            <a:r>
              <a:rPr lang="en-US" dirty="0"/>
              <a:t> mode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 very basic </a:t>
            </a:r>
            <a:r>
              <a:rPr lang="en-US" dirty="0" smtClean="0"/>
              <a:t>noise maker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time delay for an incoming signal (</a:t>
            </a:r>
            <a:r>
              <a:rPr lang="en-US" dirty="0" err="1"/>
              <a:t>monostable</a:t>
            </a:r>
            <a:r>
              <a:rPr lang="en-US" dirty="0"/>
              <a:t> mode)</a:t>
            </a:r>
          </a:p>
        </p:txBody>
      </p:sp>
    </p:spTree>
    <p:extLst>
      <p:ext uri="{BB962C8B-B14F-4D97-AF65-F5344CB8AC3E}">
        <p14:creationId xmlns:p14="http://schemas.microsoft.com/office/powerpoint/2010/main" val="420937733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555 Timer Chip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" name="Picture 7" descr="F12QE7IH6MF005C.LARG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24" y="1490876"/>
            <a:ext cx="6574735" cy="438315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 flipV="1">
            <a:off x="1574157" y="2090309"/>
            <a:ext cx="2076829" cy="13386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1554854"/>
            <a:ext cx="137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Flip Flop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682771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err="1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Monostable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Mode Circuit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16100" y="1517134"/>
            <a:ext cx="498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Monostable</a:t>
            </a:r>
            <a:r>
              <a:rPr lang="en-US" dirty="0"/>
              <a:t> Mode is great for creating time delays. </a:t>
            </a:r>
          </a:p>
        </p:txBody>
      </p:sp>
      <p:pic>
        <p:nvPicPr>
          <p:cNvPr id="2" name="monostab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16100" y="2076966"/>
            <a:ext cx="5710036" cy="35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709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55_button_b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16" y="661490"/>
            <a:ext cx="7003046" cy="5795625"/>
          </a:xfrm>
          <a:prstGeom prst="rect">
            <a:avLst/>
          </a:prstGeom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err="1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Monostable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Mode Circuit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93241363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9408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800" y="5257800"/>
            <a:ext cx="1309686" cy="1309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306235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MG_20141118_1503005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27" y="177676"/>
            <a:ext cx="3852333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58358" y="0"/>
            <a:ext cx="4569263" cy="15475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err="1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Monostable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Mode Circuit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4177789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_20141118_15030624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24" y="2123635"/>
            <a:ext cx="7007176" cy="39361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4870" y="676326"/>
            <a:ext cx="6479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Connect power and ground to pins 8 and 1 of the 555 timer (red and black wires)</a:t>
            </a:r>
          </a:p>
        </p:txBody>
      </p:sp>
    </p:spTree>
    <p:extLst>
      <p:ext uri="{BB962C8B-B14F-4D97-AF65-F5344CB8AC3E}">
        <p14:creationId xmlns:p14="http://schemas.microsoft.com/office/powerpoint/2010/main" val="325618160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_20141118_15030624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37" y="1539664"/>
            <a:ext cx="7007176" cy="39361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2819" y="676324"/>
            <a:ext cx="6829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0.01uF capacitor between pins 5 and 1.</a:t>
            </a:r>
          </a:p>
        </p:txBody>
      </p:sp>
    </p:spTree>
    <p:extLst>
      <p:ext uri="{BB962C8B-B14F-4D97-AF65-F5344CB8AC3E}">
        <p14:creationId xmlns:p14="http://schemas.microsoft.com/office/powerpoint/2010/main" val="28282879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678377" y="617927"/>
            <a:ext cx="34966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440uF capacitor between pins 1 and </a:t>
            </a:r>
            <a:r>
              <a:rPr lang="en-US" sz="2000" dirty="0" smtClean="0"/>
              <a:t>6</a:t>
            </a:r>
          </a:p>
          <a:p>
            <a:endParaRPr lang="en-US" sz="2000" dirty="0"/>
          </a:p>
          <a:p>
            <a:r>
              <a:rPr lang="en-US" sz="2000" dirty="0"/>
              <a:t>make sure that </a:t>
            </a:r>
            <a:r>
              <a:rPr lang="en-US" sz="2000" b="1" dirty="0"/>
              <a:t>the negative lead of the capacitor is connected to pin 1.</a:t>
            </a:r>
          </a:p>
        </p:txBody>
      </p:sp>
      <p:pic>
        <p:nvPicPr>
          <p:cNvPr id="3" name="Picture 2" descr="IMG_20141118_15132019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81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0297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23881" y="982910"/>
            <a:ext cx="750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pins 6 and 7 with a jumper wire </a:t>
            </a:r>
          </a:p>
        </p:txBody>
      </p:sp>
      <p:pic>
        <p:nvPicPr>
          <p:cNvPr id="2" name="Picture 1" descr="IMG_20141118_151422896_HD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81" y="1779786"/>
            <a:ext cx="7508992" cy="421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2596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8530" y="973071"/>
            <a:ext cx="750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10K resistor between pins 7 and 8</a:t>
            </a:r>
          </a:p>
        </p:txBody>
      </p:sp>
      <p:pic>
        <p:nvPicPr>
          <p:cNvPr id="3" name="Picture 2" descr="IMG_20141118_151548430_HD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0" y="1507438"/>
            <a:ext cx="7326270" cy="411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8837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8530" y="619128"/>
            <a:ext cx="7508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</a:t>
            </a:r>
            <a:r>
              <a:rPr lang="en-US" sz="2000" dirty="0" smtClean="0"/>
              <a:t>a anode (+) leg of </a:t>
            </a:r>
            <a:r>
              <a:rPr lang="en-US" sz="2000" dirty="0"/>
              <a:t>LED </a:t>
            </a:r>
            <a:r>
              <a:rPr lang="en-US" sz="2000" dirty="0" smtClean="0"/>
              <a:t>to output pin 3</a:t>
            </a:r>
            <a:endParaRPr lang="en-US" sz="2000" dirty="0"/>
          </a:p>
        </p:txBody>
      </p:sp>
      <p:pic>
        <p:nvPicPr>
          <p:cNvPr id="2" name="Picture 1" descr="IMG_20141118_151748614_HD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0" y="1581454"/>
            <a:ext cx="6911090" cy="388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376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430562" y="619128"/>
            <a:ext cx="2978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</a:t>
            </a:r>
            <a:r>
              <a:rPr lang="en-US" sz="2000" dirty="0" smtClean="0"/>
              <a:t>a 470 resistor to LED cathode (-) leg.</a:t>
            </a:r>
          </a:p>
          <a:p>
            <a:endParaRPr lang="en-US" sz="2000" dirty="0"/>
          </a:p>
          <a:p>
            <a:r>
              <a:rPr lang="en-US" sz="2000" dirty="0" smtClean="0"/>
              <a:t>Connect 470 resistor to Ground.</a:t>
            </a:r>
            <a:endParaRPr lang="en-US" sz="2000" dirty="0"/>
          </a:p>
        </p:txBody>
      </p:sp>
      <p:pic>
        <p:nvPicPr>
          <p:cNvPr id="3" name="Picture 2" descr="IMG_20141118_15200261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749" y="0"/>
            <a:ext cx="5429755" cy="96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1696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430562" y="619128"/>
            <a:ext cx="2978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Place push button on board. </a:t>
            </a:r>
          </a:p>
          <a:p>
            <a:endParaRPr lang="en-US" sz="2000" dirty="0"/>
          </a:p>
          <a:p>
            <a:r>
              <a:rPr lang="en-US" sz="2000" dirty="0" smtClean="0"/>
              <a:t>Use 10k resistor to connect one side of push button to power</a:t>
            </a:r>
            <a:endParaRPr lang="en-US" sz="2000" dirty="0"/>
          </a:p>
        </p:txBody>
      </p:sp>
      <p:pic>
        <p:nvPicPr>
          <p:cNvPr id="3" name="Picture 2" descr="IMG_20141118_15200261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749" y="0"/>
            <a:ext cx="5429755" cy="966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96182"/>
      </p:ext>
    </p:extLst>
  </p:cSld>
  <p:clrMapOvr>
    <a:masterClrMapping/>
  </p:clrMapOvr>
  <p:transition xmlns:p14="http://schemas.microsoft.com/office/powerpoint/2010/main"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73708" y="512598"/>
            <a:ext cx="795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Connect other side of push button to ground. </a:t>
            </a:r>
            <a:endParaRPr lang="en-US" sz="2000" dirty="0"/>
          </a:p>
        </p:txBody>
      </p:sp>
      <p:pic>
        <p:nvPicPr>
          <p:cNvPr id="2" name="Picture 1" descr="IMG_20141118_15203236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7" y="1431043"/>
            <a:ext cx="9144000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9875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87" y="1422775"/>
            <a:ext cx="6983411" cy="457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5664084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52546" y="308208"/>
            <a:ext cx="7956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wire (yellow) from the junction between the switch and resistor to </a:t>
            </a:r>
            <a:r>
              <a:rPr lang="en-US" sz="2000" b="1" dirty="0"/>
              <a:t>the trigger pin </a:t>
            </a:r>
            <a:r>
              <a:rPr lang="en-US" sz="2000" b="1" dirty="0" smtClean="0"/>
              <a:t>2</a:t>
            </a:r>
            <a:endParaRPr lang="en-US" sz="2000" b="1" dirty="0"/>
          </a:p>
        </p:txBody>
      </p:sp>
      <p:pic>
        <p:nvPicPr>
          <p:cNvPr id="3" name="Picture 2" descr="IMG_20141118_15211708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584"/>
            <a:ext cx="9144000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550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52546" y="308208"/>
            <a:ext cx="7956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Press the button.  The LED should light up for a time and then turn off.</a:t>
            </a:r>
            <a:endParaRPr lang="en-US" sz="2000" b="1" dirty="0"/>
          </a:p>
        </p:txBody>
      </p:sp>
      <p:pic>
        <p:nvPicPr>
          <p:cNvPr id="3" name="Picture 2" descr="IMG_20141118_15211708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584"/>
            <a:ext cx="9144000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5296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Capacitor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 descr="capacitor-breakdown-thumb-404x61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1765300"/>
            <a:ext cx="2489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1470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Capacitors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 descr="91412-2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292350"/>
            <a:ext cx="6540500" cy="32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1968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Capacitor Discharge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 descr="Capacitor-discharging-grap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8" y="2065791"/>
            <a:ext cx="5002212" cy="35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6172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</a:t>
            </a:r>
            <a:r>
              <a:rPr lang="en-US" sz="4400" b="0" i="0" u="none" strike="noStrike" cap="none" baseline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err="1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Astable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Mode Circuit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0318" y="1282701"/>
            <a:ext cx="6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Astable</a:t>
            </a:r>
            <a:r>
              <a:rPr lang="en-US" dirty="0"/>
              <a:t> Mode outputs an oscillating pulse signal/waveform.</a:t>
            </a:r>
          </a:p>
        </p:txBody>
      </p:sp>
      <p:pic>
        <p:nvPicPr>
          <p:cNvPr id="3" name="astabl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0658" y="1833164"/>
            <a:ext cx="6662341" cy="415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73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err="1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Astable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Mode Circuit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3" descr="555_pot_b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64868"/>
            <a:ext cx="6606774" cy="57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0647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IMG_20141118_1531491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59" y="33457"/>
            <a:ext cx="3852333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96099" y="514221"/>
            <a:ext cx="3530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power and ground to pins 8 and 1 of the 555 timer (red and black wires).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7408801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796099" y="514221"/>
            <a:ext cx="3530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0.01uF capacitor between pins 5 and 1. </a:t>
            </a:r>
            <a:endParaRPr lang="en-US" sz="2000" b="1" dirty="0"/>
          </a:p>
        </p:txBody>
      </p:sp>
      <p:pic>
        <p:nvPicPr>
          <p:cNvPr id="5" name="Picture 4" descr="IMG_20141118_1535140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61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3738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796099" y="514221"/>
            <a:ext cx="35307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Connect a 0.47uF capacitor between pins 1 and 6, make sure that </a:t>
            </a:r>
            <a:r>
              <a:rPr lang="en-US" sz="2000" b="1" dirty="0"/>
              <a:t>the negative lead of the capacitor is connected to pin 1</a:t>
            </a:r>
          </a:p>
        </p:txBody>
      </p:sp>
      <p:pic>
        <p:nvPicPr>
          <p:cNvPr id="2" name="Picture 1" descr="IMG_20141118_15361186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4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61870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800" y="1794625"/>
            <a:ext cx="287655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800" y="296900"/>
            <a:ext cx="3343275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193228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796099" y="514221"/>
            <a:ext cx="3530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Wire a 10kohm resistor between pin 6 and 7.</a:t>
            </a:r>
            <a:endParaRPr lang="en-US" sz="2000" b="1" dirty="0"/>
          </a:p>
        </p:txBody>
      </p:sp>
      <p:pic>
        <p:nvPicPr>
          <p:cNvPr id="3" name="Picture 2" descr="IMG_20141118_15372027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66" y="0"/>
            <a:ext cx="3852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553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46527" y="397426"/>
            <a:ext cx="6619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Wire </a:t>
            </a:r>
            <a:r>
              <a:rPr lang="en-US" sz="2000" dirty="0" smtClean="0"/>
              <a:t>a potentiometer :  wire outer leg to power. </a:t>
            </a:r>
          </a:p>
          <a:p>
            <a:r>
              <a:rPr lang="en-US" sz="2000" dirty="0" smtClean="0"/>
              <a:t>Wire center leg to pin 7 </a:t>
            </a:r>
            <a:endParaRPr lang="en-US" sz="2000" b="1" dirty="0"/>
          </a:p>
        </p:txBody>
      </p:sp>
      <p:pic>
        <p:nvPicPr>
          <p:cNvPr id="6" name="Picture 5" descr="IMG_20141118_15432737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043"/>
            <a:ext cx="9144000" cy="51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0699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775399" y="654435"/>
            <a:ext cx="3149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jumper wire to connect pins 4 and 8 to each other </a:t>
            </a:r>
            <a:r>
              <a:rPr lang="en-US" sz="2000" dirty="0" smtClean="0"/>
              <a:t>(blue) </a:t>
            </a:r>
            <a:endParaRPr lang="en-US" sz="2000" b="1" dirty="0"/>
          </a:p>
        </p:txBody>
      </p:sp>
      <p:pic>
        <p:nvPicPr>
          <p:cNvPr id="3" name="Picture 2" descr="IMG_20141118_1544082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045" y="-1643260"/>
            <a:ext cx="4775399" cy="85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3900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775399" y="654435"/>
            <a:ext cx="3149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 jumper wire to connect pins 2 and 6 to each other (yellow)</a:t>
            </a:r>
            <a:endParaRPr lang="en-US" sz="2000" b="1" dirty="0"/>
          </a:p>
        </p:txBody>
      </p:sp>
      <p:pic>
        <p:nvPicPr>
          <p:cNvPr id="2" name="Picture 1" descr="IMG_20141118_15444636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3169"/>
            <a:ext cx="4196767" cy="74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1293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300937" y="654435"/>
            <a:ext cx="35525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Attach the positive lead of a speaker to pin 3 of the 555 </a:t>
            </a:r>
            <a:r>
              <a:rPr lang="en-US" sz="2000" dirty="0" smtClean="0"/>
              <a:t>timer</a:t>
            </a:r>
          </a:p>
          <a:p>
            <a:endParaRPr lang="en-US" sz="2000" dirty="0" smtClean="0"/>
          </a:p>
          <a:p>
            <a:r>
              <a:rPr lang="en-US" sz="2000" dirty="0" smtClean="0"/>
              <a:t>connect </a:t>
            </a:r>
            <a:r>
              <a:rPr lang="en-US" sz="2000" dirty="0"/>
              <a:t>the negative lead to ground (pin 1).</a:t>
            </a:r>
            <a:endParaRPr lang="en-US" sz="2000" b="1" dirty="0"/>
          </a:p>
        </p:txBody>
      </p:sp>
      <p:pic>
        <p:nvPicPr>
          <p:cNvPr id="3" name="Picture 2" descr="IMG_20141118_1557319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3260"/>
            <a:ext cx="4775399" cy="85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5364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300937" y="654435"/>
            <a:ext cx="3552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When you power this circuit you should begin to hear the pulse waveform coming from the 555.  </a:t>
            </a:r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Turn </a:t>
            </a:r>
            <a:r>
              <a:rPr lang="en-US" sz="2000" b="1" dirty="0"/>
              <a:t>the potentiometer to change the frequency of this pulse wave. </a:t>
            </a:r>
          </a:p>
        </p:txBody>
      </p:sp>
      <p:pic>
        <p:nvPicPr>
          <p:cNvPr id="3" name="Picture 2" descr="IMG_20141118_1557319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43260"/>
            <a:ext cx="4775399" cy="85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490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2381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Potentiometer as variable resistor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" name="Picture 5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7" y="1946431"/>
            <a:ext cx="4598239" cy="38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48376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2381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Potentiometer as variable resistor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 descr="FEKNHEQH5JCLQFC.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8" y="2288758"/>
            <a:ext cx="4989395" cy="3323584"/>
          </a:xfrm>
          <a:prstGeom prst="rect">
            <a:avLst/>
          </a:prstGeom>
        </p:spPr>
      </p:pic>
      <p:pic>
        <p:nvPicPr>
          <p:cNvPr id="3" name="Picture 2" descr="F7YRXNEH4VQDOLB.MEDIU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35" y="2734543"/>
            <a:ext cx="3998052" cy="26632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4868" y="2272878"/>
            <a:ext cx="2102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Voltage Divider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866987" y="2315216"/>
            <a:ext cx="2291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Variable Resistor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48505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29674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Variable Resistor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47" y="1439745"/>
            <a:ext cx="5387142" cy="40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6757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28"/>
          <p:cNvSpPr txBox="1">
            <a:spLocks/>
          </p:cNvSpPr>
          <p:nvPr/>
        </p:nvSpPr>
        <p:spPr>
          <a:xfrm>
            <a:off x="589283" y="17767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Pulse waveform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 descr="800px-Dutycycle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6" y="2252938"/>
            <a:ext cx="8151884" cy="2853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7961" y="1320676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The 555 timer is a chip that can be used to create pulses of various durations</a:t>
            </a:r>
          </a:p>
        </p:txBody>
      </p:sp>
    </p:spTree>
    <p:extLst>
      <p:ext uri="{BB962C8B-B14F-4D97-AF65-F5344CB8AC3E}">
        <p14:creationId xmlns:p14="http://schemas.microsoft.com/office/powerpoint/2010/main" val="423328402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>
            <a:spLocks noGrp="1"/>
          </p:cNvSpPr>
          <p:nvPr>
            <p:ph type="ctrTitle" idx="4294967295"/>
          </p:nvPr>
        </p:nvSpPr>
        <p:spPr>
          <a:xfrm>
            <a:off x="814162" y="22018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Let’s make 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pencil and paper</a:t>
            </a:r>
            <a:b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circuits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4398903"/>
      </p:ext>
    </p:extLst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29674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Variable Resistor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647" y="1439745"/>
            <a:ext cx="5387142" cy="40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4112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>
            <a:spLocks noGrp="1"/>
          </p:cNvSpPr>
          <p:nvPr>
            <p:ph type="ctrTitle" idx="4294967295"/>
          </p:nvPr>
        </p:nvSpPr>
        <p:spPr>
          <a:xfrm>
            <a:off x="814162" y="22018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Let’s make </a:t>
            </a: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/>
            </a:r>
            <a:b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pencil and paper</a:t>
            </a:r>
            <a:b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circuits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80856057"/>
      </p:ext>
    </p:extLst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imes New Roman"/>
              <a:buNone/>
            </a:pPr>
            <a:r>
              <a:rPr lang="en-US" sz="4400" b="0" i="0" u="none" strike="noStrike" cap="none" baseline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diagram1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5638800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28"/>
          <p:cNvSpPr txBox="1">
            <a:spLocks/>
          </p:cNvSpPr>
          <p:nvPr/>
        </p:nvSpPr>
        <p:spPr>
          <a:xfrm>
            <a:off x="589283" y="2439974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dk1"/>
              </a:buClr>
              <a:buSzPct val="25000"/>
              <a:buFont typeface="Raleway"/>
              <a:buNone/>
            </a:pPr>
            <a:r>
              <a:rPr lang="en-US" sz="5000" b="1" dirty="0" smtClean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 does it work?</a:t>
            </a:r>
            <a:endParaRPr lang="en-US" sz="50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42528846"/>
      </p:ext>
    </p:extLst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</TotalTime>
  <Words>795</Words>
  <Application>Microsoft Macintosh PowerPoint</Application>
  <PresentationFormat>On-screen Show (4:3)</PresentationFormat>
  <Paragraphs>119</Paragraphs>
  <Slides>59</Slides>
  <Notes>58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Introduction  to Circuits</vt:lpstr>
      <vt:lpstr>What does Codasign do?</vt:lpstr>
      <vt:lpstr>PowerPoint Presentation</vt:lpstr>
      <vt:lpstr>Arduino diagram1</vt:lpstr>
      <vt:lpstr>Arduino diagram1</vt:lpstr>
      <vt:lpstr>Arduino diagram1</vt:lpstr>
      <vt:lpstr>Arduino diagram1</vt:lpstr>
      <vt:lpstr>Arduino diagram1</vt:lpstr>
      <vt:lpstr>Arduino diagram1</vt:lpstr>
      <vt:lpstr>Arduino diagram1</vt:lpstr>
      <vt:lpstr>Arduino diagram1</vt:lpstr>
      <vt:lpstr>Arduino diagram1</vt:lpstr>
      <vt:lpstr>Arduino diagram1</vt:lpstr>
      <vt:lpstr>Arduino diagram1</vt:lpstr>
      <vt:lpstr>Arduino diagram1</vt:lpstr>
      <vt:lpstr>Resistor</vt:lpstr>
      <vt:lpstr>Arduino diagram1</vt:lpstr>
      <vt:lpstr>Arduino diagram1</vt:lpstr>
      <vt:lpstr>Arduino diagram1</vt:lpstr>
      <vt:lpstr>PowerPoint Presentation</vt:lpstr>
      <vt:lpstr>Arduino diagram1</vt:lpstr>
      <vt:lpstr>Arduino diagram1</vt:lpstr>
      <vt:lpstr>Arduino diagram1</vt:lpstr>
      <vt:lpstr>Arduino diagram1</vt:lpstr>
      <vt:lpstr>Arduino diagram1</vt:lpstr>
      <vt:lpstr>Arduino diagram1</vt:lpstr>
      <vt:lpstr>Arduino diagram1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diagram1</vt:lpstr>
      <vt:lpstr>Arduino diagram1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diagram1</vt:lpstr>
      <vt:lpstr>Arduino diagram1</vt:lpstr>
    </vt:vector>
  </TitlesOfParts>
  <Company>QMUL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 to Circuits</dc:title>
  <dc:creator>Pollie Barden</dc:creator>
  <cp:lastModifiedBy>Pollie Barden</cp:lastModifiedBy>
  <cp:revision>22</cp:revision>
  <cp:lastPrinted>2014-11-19T16:41:35Z</cp:lastPrinted>
  <dcterms:created xsi:type="dcterms:W3CDTF">2014-11-13T16:15:44Z</dcterms:created>
  <dcterms:modified xsi:type="dcterms:W3CDTF">2014-11-22T06:08:54Z</dcterms:modified>
</cp:coreProperties>
</file>